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9" r:id="rId6"/>
    <p:sldId id="265" r:id="rId7"/>
    <p:sldId id="266" r:id="rId8"/>
    <p:sldId id="267" r:id="rId9"/>
    <p:sldId id="268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scrn_big_1.jpg"/>
          <p:cNvPicPr>
            <a:picLocks noChangeAspect="1" noChangeArrowheads="1"/>
          </p:cNvPicPr>
          <p:nvPr/>
        </p:nvPicPr>
        <p:blipFill>
          <a:blip r:embed="rId2" cstate="print"/>
          <a:srcRect r="31322" b="3249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H:\0_123f26_a168e11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000372"/>
            <a:ext cx="2950470" cy="36576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i7ujyed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H:\0_123f26_a168e11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950470" cy="3657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2.6087E-6 C 0.14827 0.00763 0.29653 0.01527 0.3507 -0.04116 C 0.40487 -0.09759 0.32622 -0.28654 0.32448 -0.33834 C 0.32275 -0.39015 0.33837 -0.35106 0.33994 -0.35268 " pathEditMode="relative" ptsTypes="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H:\68004264_1292617497_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86124"/>
            <a:ext cx="3071802" cy="3571876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7429520" y="5000636"/>
            <a:ext cx="1714480" cy="1428760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32562E-7 L -0.86319 0.022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0_123f2c_6a407e99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500306"/>
            <a:ext cx="3002286" cy="3657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188351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5" name="Picture 3" descr="H:\0_123f26_a168e117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2950470" cy="365760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71 0.03654 L 0.73715 0.036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148659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42920"/>
            <a:ext cx="8286808" cy="60150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785786" y="2857496"/>
            <a:ext cx="1214446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500430" y="714356"/>
            <a:ext cx="1714512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643702" y="1928802"/>
            <a:ext cx="1428760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1428728" y="4857760"/>
            <a:ext cx="1214446" cy="1285884"/>
          </a:xfrm>
          <a:prstGeom prst="clou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 rot="4216170">
            <a:off x="7346738" y="4289066"/>
            <a:ext cx="1214446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643438" y="435769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3714744" y="2143116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лако 12"/>
          <p:cNvSpPr/>
          <p:nvPr/>
        </p:nvSpPr>
        <p:spPr>
          <a:xfrm>
            <a:off x="5857884" y="3143248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2143108" y="364331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48659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42920"/>
            <a:ext cx="8286808" cy="601508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643438" y="435769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 rot="4216170">
            <a:off x="7346738" y="4289066"/>
            <a:ext cx="1214446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1500166" y="4857760"/>
            <a:ext cx="1214446" cy="1285884"/>
          </a:xfrm>
          <a:prstGeom prst="clou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00430" y="714356"/>
            <a:ext cx="1714512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388" y="1928802"/>
            <a:ext cx="1714512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2285984" y="3571876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3857620" y="2143116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715008" y="328612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48659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42920"/>
            <a:ext cx="8286808" cy="601508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6572264" y="2000240"/>
            <a:ext cx="1714512" cy="12144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4643438" y="435769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358082" y="4214818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1500166" y="4929198"/>
            <a:ext cx="1214446" cy="1285884"/>
          </a:xfrm>
          <a:prstGeom prst="clou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48659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42920"/>
            <a:ext cx="8286808" cy="601508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728" y="4857760"/>
            <a:ext cx="1214446" cy="1285884"/>
          </a:xfrm>
          <a:prstGeom prst="cloud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4714876" y="435769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7500958" y="4143380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2143108" y="3500438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571868" y="2428868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5857884" y="328612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48659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42920"/>
            <a:ext cx="8286808" cy="601508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643438" y="435769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7358082" y="4214818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2143108" y="364331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857620" y="2357430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5857884" y="3357562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48659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42920"/>
            <a:ext cx="8286808" cy="601508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7286644" y="4214818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2214546" y="364331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786182" y="221455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857884" y="3214686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148659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42920"/>
            <a:ext cx="8286808" cy="601508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643438" y="435769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лако 3"/>
          <p:cNvSpPr/>
          <p:nvPr/>
        </p:nvSpPr>
        <p:spPr>
          <a:xfrm>
            <a:off x="2143108" y="364331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лако 4"/>
          <p:cNvSpPr/>
          <p:nvPr/>
        </p:nvSpPr>
        <p:spPr>
          <a:xfrm>
            <a:off x="3643306" y="2357430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5929322" y="3286124"/>
            <a:ext cx="1428760" cy="1285884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Роман</dc:creator>
  <cp:lastModifiedBy>Admin</cp:lastModifiedBy>
  <cp:revision>6</cp:revision>
  <dcterms:created xsi:type="dcterms:W3CDTF">2016-10-29T07:27:51Z</dcterms:created>
  <dcterms:modified xsi:type="dcterms:W3CDTF">2016-11-08T05:27:23Z</dcterms:modified>
</cp:coreProperties>
</file>